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A771D-A361-0146-89EF-A2BE51EB5D11}" type="datetimeFigureOut">
              <a:rPr lang="en-US" smtClean="0"/>
              <a:t>12/4/23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F2E83-6C17-AA4D-9066-A1CEBEE6B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754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F2E83-6C17-AA4D-9066-A1CEBEE6BB8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347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46A5B-A3B7-D6F2-2734-6707A7DC48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7DD3FC-C28C-43A4-1139-D04BE94B02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1AF96-2D2E-FFE8-F075-94A45D971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8EE9-C7DB-D84B-BF5B-57EA238FC466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1DC36-52CE-8D7B-6EEF-ABE095CAF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375AE-1EF4-A3BC-86C8-0D7A648A7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77723-AB48-7146-B066-CC2F2ED69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075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AC51B-A366-49EF-34F7-A4A6E415F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68EF2-10F0-9874-ED35-942C9F05D8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89B3B-7985-E8AA-649F-C1DC7D14D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8EE9-C7DB-D84B-BF5B-57EA238FC466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22502-1BD4-D13F-A84D-B43BE1AB4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4BD61-4D1E-9DC1-9AEB-06D19BE14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77723-AB48-7146-B066-CC2F2ED69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56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FB3C4F-D346-BFD9-48E0-9BC63E2C49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071C71-46BA-8787-B04B-9E048BD60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3B80E-5B5F-3C3C-7CF8-C8B8950FC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8EE9-C7DB-D84B-BF5B-57EA238FC466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D68B8-4CEC-4B4B-4109-31C02BDE9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CD0BD-565E-DB35-713B-2A7390D92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77723-AB48-7146-B066-CC2F2ED69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92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7B3C7-7A3F-9B93-425F-B52A2D582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503F5-AB0E-B26A-97EB-E0C9BA70E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42E15-6728-2E9E-B418-7EB50B134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8EE9-C7DB-D84B-BF5B-57EA238FC466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6CD38-1D07-4336-961C-D0E493692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BEC14-5ADF-54E2-0439-761169D0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77723-AB48-7146-B066-CC2F2ED69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818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A4CC1-BC40-DDBD-CF41-2BC31B623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01D81-4448-28C5-80F9-5058921EB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A5311-CAD1-7503-1761-C4449FBF1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8EE9-C7DB-D84B-BF5B-57EA238FC466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B8530-9E69-D762-3EE9-3FA2F0DE4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F86D3-193F-599E-B24E-305DD9D26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77723-AB48-7146-B066-CC2F2ED69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188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C185A-EBEF-0BE4-3938-C87DDEF05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1079-AED4-5DC7-A0BD-1D378EE9FF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C3DD6B-1801-A86B-0AD5-749DF7AF3E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5B7FDD-AB02-CF99-B3FD-533CA9FF5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8EE9-C7DB-D84B-BF5B-57EA238FC466}" type="datetimeFigureOut">
              <a:rPr lang="en-US" smtClean="0"/>
              <a:t>12/4/23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3C518E-2446-4FEF-AA8B-5B1FC38E7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5D5069-E9C2-EAB2-8C05-1E1AF571A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77723-AB48-7146-B066-CC2F2ED69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63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AE5B0-FDFB-495F-B3E0-0248E83E4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CDB98A-F4EC-F630-356E-4D7042FA8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69AF0B-9D6D-7C6A-72E7-F019C154E1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796CC6-6673-3ADC-A98F-596B8A6B6E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32BC06-38A7-AB86-D37E-7DFB6B5227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FFF243-BED8-D156-AFFF-8901820EC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8EE9-C7DB-D84B-BF5B-57EA238FC466}" type="datetimeFigureOut">
              <a:rPr lang="en-US" smtClean="0"/>
              <a:t>12/4/23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CD3D5F-0807-CEB1-A3FA-E5A2386CE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0F06A9-EAE5-7249-BC0E-80A94F166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77723-AB48-7146-B066-CC2F2ED69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47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8639D-CDF7-BE26-C505-C18816473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CBD0ED-D624-AB34-E1E7-6772F0B26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8EE9-C7DB-D84B-BF5B-57EA238FC466}" type="datetimeFigureOut">
              <a:rPr lang="en-US" smtClean="0"/>
              <a:t>12/4/23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36E0DC-BAF0-5E25-86F3-70B19070C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6FBE47-E95A-E2E0-D4D7-FFDF006C9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77723-AB48-7146-B066-CC2F2ED69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84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D8E682-2878-035E-8FB6-60D0F9EEA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8EE9-C7DB-D84B-BF5B-57EA238FC466}" type="datetimeFigureOut">
              <a:rPr lang="en-US" smtClean="0"/>
              <a:t>12/4/23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4BFF7A-5800-8CC0-3FDB-C911F1C1B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BF234-5654-0F41-6154-E562D51AD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77723-AB48-7146-B066-CC2F2ED69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348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1A957-1C9B-17C5-559E-942754493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55058-6603-B7A9-846C-FB6FCCF22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6F61B-FC4A-D6DB-950C-37DE6562E0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1833A1-F40C-ADD9-A129-5D4B6BB18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8EE9-C7DB-D84B-BF5B-57EA238FC466}" type="datetimeFigureOut">
              <a:rPr lang="en-US" smtClean="0"/>
              <a:t>12/4/23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2A8931-C6E4-56AD-9D9E-598379E8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13F33-41D9-FF96-339B-FEC886E94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77723-AB48-7146-B066-CC2F2ED69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984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6FE70-3590-CD15-BC22-F3A92BDEE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DA5BF3-012E-084A-D1E4-7C37153228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A88675-31BF-C0BE-8D6A-03E5B7CDAF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DF5DAD-2547-3D72-F6A3-2D61E09A4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88EE9-C7DB-D84B-BF5B-57EA238FC466}" type="datetimeFigureOut">
              <a:rPr lang="en-US" smtClean="0"/>
              <a:t>12/4/23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0569A4-A7ED-518E-7C5E-8F4120DC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E305B-DD38-6E86-DA20-727F928D6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77723-AB48-7146-B066-CC2F2ED69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229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40A1B9-2F3F-1285-D7BD-198EB71CB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065A83-2226-0FF8-5332-FB59C690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1F83B-91B0-17B4-EB94-E93C11D8CE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88EE9-C7DB-D84B-BF5B-57EA238FC466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BBCF10-BF28-DF19-6A64-F6F9AF1CD7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D743E-20AB-F942-5C76-74568CDD03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77723-AB48-7146-B066-CC2F2ED69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196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C67A06-4E9B-DBD8-D9AF-B353D0ABC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84" y="1112120"/>
            <a:ext cx="2600464" cy="559239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BB7E44B-FEF0-54D4-77D3-675092577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0483" y="1112120"/>
            <a:ext cx="2600464" cy="559239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1039DEF-9967-32FE-8818-A5D2F75A0B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0188" y="1112120"/>
            <a:ext cx="2600464" cy="559239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16550BB-43FA-FB67-2065-CA9030BB69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8745" y="1112120"/>
            <a:ext cx="2600464" cy="55923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8F9453-6271-004D-E502-3B1E96751026}"/>
              </a:ext>
            </a:extLst>
          </p:cNvPr>
          <p:cNvSpPr/>
          <p:nvPr/>
        </p:nvSpPr>
        <p:spPr>
          <a:xfrm>
            <a:off x="2897473" y="0"/>
            <a:ext cx="66025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 Up &amp; Sign In</a:t>
            </a:r>
          </a:p>
        </p:txBody>
      </p:sp>
    </p:spTree>
    <p:extLst>
      <p:ext uri="{BB962C8B-B14F-4D97-AF65-F5344CB8AC3E}">
        <p14:creationId xmlns:p14="http://schemas.microsoft.com/office/powerpoint/2010/main" val="1900807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2F7E1C-0FBA-FE66-61D4-27A5F2D10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995" y="941865"/>
            <a:ext cx="2697530" cy="5832503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AB28280-D3BC-87B5-F97D-7CE991733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0468" y="923330"/>
            <a:ext cx="2697530" cy="5832503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E2C39D0-E249-FA67-891C-4FB21EE36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753" y="923329"/>
            <a:ext cx="2697530" cy="58325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898DBD-3888-B6F8-1A5D-BA13E5358D49}"/>
              </a:ext>
            </a:extLst>
          </p:cNvPr>
          <p:cNvSpPr/>
          <p:nvPr/>
        </p:nvSpPr>
        <p:spPr>
          <a:xfrm>
            <a:off x="2897473" y="0"/>
            <a:ext cx="66025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 New Item</a:t>
            </a:r>
          </a:p>
        </p:txBody>
      </p:sp>
    </p:spTree>
    <p:extLst>
      <p:ext uri="{BB962C8B-B14F-4D97-AF65-F5344CB8AC3E}">
        <p14:creationId xmlns:p14="http://schemas.microsoft.com/office/powerpoint/2010/main" val="3621985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7F1575-6C39-01DE-F32A-C0AD5EEA1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74" y="818085"/>
            <a:ext cx="2761285" cy="597035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3F103CB-317C-66D1-9ABF-18683739B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89" y="818085"/>
            <a:ext cx="2761285" cy="597035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5EAEEB9-D4BB-DA66-85B0-A270D9A04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9093" y="818085"/>
            <a:ext cx="2761285" cy="59703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2B536-3E12-EE0D-A512-DB7302B6C05A}"/>
              </a:ext>
            </a:extLst>
          </p:cNvPr>
          <p:cNvSpPr/>
          <p:nvPr/>
        </p:nvSpPr>
        <p:spPr>
          <a:xfrm>
            <a:off x="2794728" y="-80531"/>
            <a:ext cx="66025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Update 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Item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10223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674887-2B64-5272-5DDA-5F3136479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60" y="785038"/>
            <a:ext cx="2808742" cy="607296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E72DA05-6BE1-4FD1-0B8D-3599634C6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717" y="785038"/>
            <a:ext cx="2808742" cy="6072961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F2E323C-4E24-3A18-8005-77BBA1633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8265" y="785039"/>
            <a:ext cx="2808742" cy="60729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031DE1-A40A-5B22-5435-1CA052236176}"/>
              </a:ext>
            </a:extLst>
          </p:cNvPr>
          <p:cNvSpPr/>
          <p:nvPr/>
        </p:nvSpPr>
        <p:spPr>
          <a:xfrm>
            <a:off x="2712512" y="-138292"/>
            <a:ext cx="66025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Delete Item</a:t>
            </a:r>
          </a:p>
        </p:txBody>
      </p:sp>
    </p:spTree>
    <p:extLst>
      <p:ext uri="{BB962C8B-B14F-4D97-AF65-F5344CB8AC3E}">
        <p14:creationId xmlns:p14="http://schemas.microsoft.com/office/powerpoint/2010/main" val="1906710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F99770-9018-F69B-5C8C-3A6BBD484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640" y="926758"/>
            <a:ext cx="2682130" cy="5799205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DC751A1-C8DC-0F9E-71C4-754904DE7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97" y="926760"/>
            <a:ext cx="2682130" cy="5799205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8C0DE9C-005D-540A-30C5-442419877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457" y="926757"/>
            <a:ext cx="2682130" cy="579920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BAED892-E6EA-3C8A-7703-47EEE658BB39}"/>
              </a:ext>
            </a:extLst>
          </p:cNvPr>
          <p:cNvSpPr/>
          <p:nvPr/>
        </p:nvSpPr>
        <p:spPr>
          <a:xfrm>
            <a:off x="2897473" y="0"/>
            <a:ext cx="66025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Share List By SMS</a:t>
            </a:r>
          </a:p>
        </p:txBody>
      </p:sp>
    </p:spTree>
    <p:extLst>
      <p:ext uri="{BB962C8B-B14F-4D97-AF65-F5344CB8AC3E}">
        <p14:creationId xmlns:p14="http://schemas.microsoft.com/office/powerpoint/2010/main" val="508035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8BFF6A-2325-67CC-B02A-58B2F7DEA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89" y="923331"/>
            <a:ext cx="2690938" cy="581825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183BAD0-FD56-FF72-652E-08726B612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646" y="923331"/>
            <a:ext cx="2690938" cy="58182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641FF3C-256F-C315-C1D4-C6AC3A5DD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1194" y="923332"/>
            <a:ext cx="2690938" cy="58182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4FE3583-4171-55F0-29F2-F7D8E2AA9908}"/>
              </a:ext>
            </a:extLst>
          </p:cNvPr>
          <p:cNvSpPr/>
          <p:nvPr/>
        </p:nvSpPr>
        <p:spPr>
          <a:xfrm>
            <a:off x="2897473" y="0"/>
            <a:ext cx="66025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Share List By Email</a:t>
            </a:r>
          </a:p>
        </p:txBody>
      </p:sp>
    </p:spTree>
    <p:extLst>
      <p:ext uri="{BB962C8B-B14F-4D97-AF65-F5344CB8AC3E}">
        <p14:creationId xmlns:p14="http://schemas.microsoft.com/office/powerpoint/2010/main" val="3315732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DEFDD1-67A4-E3A6-372D-B89D7AA08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94" y="1166091"/>
            <a:ext cx="2504673" cy="541551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AD071AB-4444-1486-5E62-D22509B81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293" y="1166091"/>
            <a:ext cx="2504673" cy="541551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FB1E772-8693-ECDD-B1F2-CBA3B8312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388" y="1166091"/>
            <a:ext cx="2504673" cy="541551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57DBF6A-9749-F7C6-484D-485B9811C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5324" y="1166091"/>
            <a:ext cx="2504673" cy="54155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F63E899-B1F6-8425-4247-2452D9E6102A}"/>
              </a:ext>
            </a:extLst>
          </p:cNvPr>
          <p:cNvSpPr/>
          <p:nvPr/>
        </p:nvSpPr>
        <p:spPr>
          <a:xfrm>
            <a:off x="2897473" y="0"/>
            <a:ext cx="66025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Categories 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abs</a:t>
            </a:r>
          </a:p>
        </p:txBody>
      </p:sp>
    </p:spTree>
    <p:extLst>
      <p:ext uri="{BB962C8B-B14F-4D97-AF65-F5344CB8AC3E}">
        <p14:creationId xmlns:p14="http://schemas.microsoft.com/office/powerpoint/2010/main" val="2145468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6DED80-0A34-786C-574F-FBD8E968F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90" y="835320"/>
            <a:ext cx="2627751" cy="568162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D56677B-C0B7-4DAC-ACAD-8054FF1B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573887"/>
            <a:ext cx="0" cy="3710227"/>
          </a:xfrm>
          <a:prstGeom prst="line">
            <a:avLst/>
          </a:prstGeom>
          <a:ln w="19050">
            <a:solidFill>
              <a:srgbClr val="66A3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584BB7F-4EC0-CBDB-CC63-997B8F6D7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7482" y="835319"/>
            <a:ext cx="2627751" cy="5681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852491-C226-A294-B974-AF7BBBE418C3}"/>
              </a:ext>
            </a:extLst>
          </p:cNvPr>
          <p:cNvSpPr txBox="1"/>
          <p:nvPr/>
        </p:nvSpPr>
        <p:spPr>
          <a:xfrm>
            <a:off x="0" y="127434"/>
            <a:ext cx="42043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 Profile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78E621-3AB7-6AF1-2E75-A2B32AEAF343}"/>
              </a:ext>
            </a:extLst>
          </p:cNvPr>
          <p:cNvSpPr txBox="1"/>
          <p:nvPr/>
        </p:nvSpPr>
        <p:spPr>
          <a:xfrm>
            <a:off x="7987616" y="127434"/>
            <a:ext cx="42043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 out</a:t>
            </a:r>
          </a:p>
        </p:txBody>
      </p:sp>
    </p:spTree>
    <p:extLst>
      <p:ext uri="{BB962C8B-B14F-4D97-AF65-F5344CB8AC3E}">
        <p14:creationId xmlns:p14="http://schemas.microsoft.com/office/powerpoint/2010/main" val="654754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27</Words>
  <Application>Microsoft Macintosh PowerPoint</Application>
  <PresentationFormat>Widescreen</PresentationFormat>
  <Paragraphs>10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Murayan, Raid</dc:creator>
  <cp:lastModifiedBy>Murayan, Raid</cp:lastModifiedBy>
  <cp:revision>27</cp:revision>
  <dcterms:created xsi:type="dcterms:W3CDTF">2023-12-04T21:08:09Z</dcterms:created>
  <dcterms:modified xsi:type="dcterms:W3CDTF">2023-12-05T04:12:13Z</dcterms:modified>
</cp:coreProperties>
</file>